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65" r:id="rId7"/>
    <p:sldId id="266" r:id="rId8"/>
    <p:sldId id="267" r:id="rId9"/>
    <p:sldId id="259" r:id="rId10"/>
    <p:sldId id="260" r:id="rId11"/>
    <p:sldId id="275" r:id="rId12"/>
    <p:sldId id="261" r:id="rId13"/>
    <p:sldId id="262" r:id="rId14"/>
    <p:sldId id="263" r:id="rId15"/>
    <p:sldId id="274" r:id="rId16"/>
    <p:sldId id="270" r:id="rId17"/>
    <p:sldId id="271" r:id="rId18"/>
    <p:sldId id="272" r:id="rId19"/>
    <p:sldId id="273" r:id="rId20"/>
    <p:sldId id="26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71DE4-A9EE-C167-A82B-73A5C19763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SIR Branch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60F64-1A6A-33DC-6BB2-72F854B3DF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Trivia Quiz – Round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07A439-4659-D65E-31BF-0C6233639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582" y="408590"/>
            <a:ext cx="1905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479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ED5E36-B585-89FD-48FF-7AA5202EB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85A75-5D6C-C8B5-6A44-DD5796C31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25086-9B7E-A335-CA48-3B66576D6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What TV game show started in 1965 and is still running today? </a:t>
            </a:r>
            <a:r>
              <a:rPr lang="en-US" sz="9600" dirty="0">
                <a:solidFill>
                  <a:srgbClr val="FF0000"/>
                </a:solidFill>
              </a:rPr>
              <a:t>The Price is Right</a:t>
            </a:r>
          </a:p>
          <a:p>
            <a:pPr marL="0" indent="0">
              <a:buNone/>
            </a:pPr>
            <a:r>
              <a:rPr lang="en-US" sz="9600" dirty="0"/>
              <a:t>17.  What famous cowboy of the 1950s was really named Leonard Slye? </a:t>
            </a:r>
            <a:r>
              <a:rPr lang="en-US" sz="9600" dirty="0">
                <a:solidFill>
                  <a:srgbClr val="FF0000"/>
                </a:solidFill>
              </a:rPr>
              <a:t>Roy Rogers</a:t>
            </a:r>
          </a:p>
          <a:p>
            <a:pPr marL="0" indent="0">
              <a:buNone/>
            </a:pPr>
            <a:r>
              <a:rPr lang="en-US" sz="9600" dirty="0"/>
              <a:t>18.  Who was the first African-American named to the Supreme Court in 1967?  </a:t>
            </a:r>
            <a:r>
              <a:rPr lang="en-US" sz="9600" dirty="0">
                <a:solidFill>
                  <a:srgbClr val="FF0000"/>
                </a:solidFill>
              </a:rPr>
              <a:t>Thurgood Marshall</a:t>
            </a:r>
          </a:p>
          <a:p>
            <a:pPr marL="0" indent="0">
              <a:buNone/>
            </a:pPr>
            <a:r>
              <a:rPr lang="en-US" sz="9600" dirty="0"/>
              <a:t>19.  What new type of telephone was invented in 1963? </a:t>
            </a:r>
            <a:r>
              <a:rPr lang="en-US" sz="9600" dirty="0">
                <a:solidFill>
                  <a:srgbClr val="FF0000"/>
                </a:solidFill>
              </a:rPr>
              <a:t>Touch-Tone</a:t>
            </a:r>
          </a:p>
          <a:p>
            <a:pPr marL="0" indent="0">
              <a:buNone/>
            </a:pPr>
            <a:r>
              <a:rPr lang="en-US" sz="9600" dirty="0"/>
              <a:t>20.  What iconic anti-war novel did Joseph Heller publish in 1961? </a:t>
            </a:r>
            <a:r>
              <a:rPr lang="en-US" sz="9600" dirty="0">
                <a:solidFill>
                  <a:srgbClr val="FF0000"/>
                </a:solidFill>
              </a:rPr>
              <a:t>Catch-22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1622974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24D59D-7DC3-4DB8-A1A8-F1D1BD5B3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0367-F67C-0B1F-95C1-D14A6FC96A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SIR Branch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C7DDB6-CA51-7DCF-E689-C77357C994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Trivia Quiz – Round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2566DC-4B62-D1A6-5649-DB3428D60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582" y="408590"/>
            <a:ext cx="1905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280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24F95F-0EE0-D563-32D1-B7C0776EA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0CFEF-92E1-AF44-4755-5E990D21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F1B2A-AEB5-DC23-098F-14B606690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1.  Who won Best Actor for “To Kill a Mockingbird” in 1960?</a:t>
            </a:r>
          </a:p>
          <a:p>
            <a:pPr marL="0" indent="0">
              <a:buNone/>
            </a:pPr>
            <a:r>
              <a:rPr lang="en-US" sz="9600" dirty="0"/>
              <a:t>2.  Who played Norman Bates in “Psycho”?</a:t>
            </a:r>
          </a:p>
          <a:p>
            <a:pPr marL="0" indent="0">
              <a:buNone/>
            </a:pPr>
            <a:r>
              <a:rPr lang="en-US" sz="9600" dirty="0"/>
              <a:t>3.  What type of airplane appears in “Dr. Strangelove”?</a:t>
            </a:r>
          </a:p>
          <a:p>
            <a:pPr marL="0" indent="0">
              <a:buNone/>
            </a:pPr>
            <a:r>
              <a:rPr lang="en-US" sz="9600" dirty="0"/>
              <a:t>4.  Who directed “Easy Rider” (Hint: He was in it) ?</a:t>
            </a:r>
          </a:p>
          <a:p>
            <a:pPr marL="0" indent="0">
              <a:buNone/>
            </a:pPr>
            <a:r>
              <a:rPr lang="en-US" sz="9600" dirty="0"/>
              <a:t>5.  In what year did the Woodstock Festival take place?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1903757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7DF5C-B527-D26D-C74A-C04AADEB7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F198-6DD8-1ADD-FA38-38353284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8C19D-86F5-9206-3655-5F74AD804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6.  Who leaked the Pentagon papers?</a:t>
            </a:r>
          </a:p>
          <a:p>
            <a:pPr marL="0" indent="0">
              <a:buNone/>
            </a:pPr>
            <a:r>
              <a:rPr lang="en-US" sz="9600" dirty="0"/>
              <a:t>7.  Which Olympic athlete set a record of 7 gold medals in 1972</a:t>
            </a:r>
          </a:p>
          <a:p>
            <a:pPr marL="0" indent="0">
              <a:buNone/>
            </a:pPr>
            <a:r>
              <a:rPr lang="en-US" sz="9600" dirty="0"/>
              <a:t>8.  Who was the first member of the Negro League inducted in the Baseball Hall of Fame?</a:t>
            </a:r>
          </a:p>
          <a:p>
            <a:pPr marL="0" indent="0">
              <a:buNone/>
            </a:pPr>
            <a:r>
              <a:rPr lang="en-US" sz="9600" dirty="0"/>
              <a:t>9.  Which two horses won the back-to-back Triple Crown in 1977 and 1978?</a:t>
            </a:r>
          </a:p>
          <a:p>
            <a:pPr marL="0" indent="0">
              <a:buNone/>
            </a:pPr>
            <a:r>
              <a:rPr lang="en-US" sz="9600" dirty="0"/>
              <a:t>10.  What was the miracle catch Franco Harris made in the AFC Championship game called?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3901141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59F69-6E0F-07D7-23EE-4609207A9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65102-27C2-DC12-DC03-5CD3F3801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5F8B8-48D0-AB4B-8F34-C5C228849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11.  Which Saturday morning TV series taught kids about math, grammar, government and more?</a:t>
            </a:r>
          </a:p>
          <a:p>
            <a:pPr marL="0" indent="0">
              <a:buNone/>
            </a:pPr>
            <a:r>
              <a:rPr lang="en-US" sz="9600" dirty="0"/>
              <a:t>12.  What was the character name of Herve </a:t>
            </a:r>
            <a:r>
              <a:rPr lang="en-US" sz="9600" dirty="0" err="1"/>
              <a:t>Villechaize</a:t>
            </a:r>
            <a:r>
              <a:rPr lang="en-US" sz="9600" dirty="0"/>
              <a:t> on “Fantasy Island”?</a:t>
            </a:r>
          </a:p>
          <a:p>
            <a:pPr marL="0" indent="0">
              <a:buNone/>
            </a:pPr>
            <a:r>
              <a:rPr lang="en-US" sz="9600" dirty="0"/>
              <a:t>13.  Who created The </a:t>
            </a:r>
            <a:r>
              <a:rPr lang="en-US" sz="9600" dirty="0" err="1"/>
              <a:t>Muppetts</a:t>
            </a:r>
            <a:r>
              <a:rPr lang="en-US" sz="9600" dirty="0"/>
              <a:t>?</a:t>
            </a:r>
          </a:p>
          <a:p>
            <a:pPr marL="0" indent="0">
              <a:buNone/>
            </a:pPr>
            <a:r>
              <a:rPr lang="en-US" sz="9600" dirty="0"/>
              <a:t>14.  Which space shuttle was launched in 1981?</a:t>
            </a:r>
          </a:p>
          <a:p>
            <a:pPr marL="0" indent="0">
              <a:buNone/>
            </a:pPr>
            <a:r>
              <a:rPr lang="en-US" sz="9600" dirty="0"/>
              <a:t>15.  What was discovered in the North Atlantic in September 1985?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487584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921FC-AF11-C89D-BE62-C0689EDAD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291B-194B-AFE2-2470-F247BD872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5D313-894D-84D6-C7C9-024F01206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16.  What led to the boycott of the 1980 Summer Olympics?</a:t>
            </a:r>
          </a:p>
          <a:p>
            <a:pPr marL="0" indent="0">
              <a:buNone/>
            </a:pPr>
            <a:r>
              <a:rPr lang="en-US" sz="9600" dirty="0"/>
              <a:t>17.  The top selling album of all time was released in 1982.  What was it?</a:t>
            </a:r>
          </a:p>
          <a:p>
            <a:pPr marL="0" indent="0">
              <a:buNone/>
            </a:pPr>
            <a:r>
              <a:rPr lang="en-US" sz="9600" dirty="0"/>
              <a:t>18. Who shot JR?</a:t>
            </a:r>
          </a:p>
          <a:p>
            <a:pPr marL="0" indent="0">
              <a:buNone/>
            </a:pPr>
            <a:r>
              <a:rPr lang="en-US" sz="9600" dirty="0"/>
              <a:t>19.  What was the 80s term for highly-paid baby boomers with expensive tastes?</a:t>
            </a:r>
          </a:p>
          <a:p>
            <a:pPr marL="0" indent="0">
              <a:buNone/>
            </a:pPr>
            <a:r>
              <a:rPr lang="en-US" sz="9600" dirty="0"/>
              <a:t>20.  What was the most-viewed  TV episode ever aired on February 281983?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1155187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835D7-7874-56B4-4537-F9D47A274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E167-9DCA-3938-6F6B-156493E80E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SIR Branch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3B24E-565E-580F-5BC5-76569E717F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Trivia Quiz – Round 2 Answers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6C30C9-4A76-3B5F-81F4-35206A0B4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582" y="408590"/>
            <a:ext cx="1905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618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B6864-EA9C-4558-DAD9-B042DBD27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51DD1-AAAE-D6F7-532B-9E5AE36DB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CA4F-3B46-21FB-6F16-2660CCC56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1.  Who won Best Actor for “To Kill a Mockingbird” in 1960? </a:t>
            </a:r>
            <a:r>
              <a:rPr lang="en-US" sz="9600" dirty="0">
                <a:solidFill>
                  <a:srgbClr val="FF0000"/>
                </a:solidFill>
              </a:rPr>
              <a:t>Gregory Peck</a:t>
            </a:r>
          </a:p>
          <a:p>
            <a:pPr marL="0" indent="0">
              <a:buNone/>
            </a:pPr>
            <a:r>
              <a:rPr lang="en-US" sz="9600" dirty="0"/>
              <a:t>2.  Who played Norman Bates in “Psycho”? – </a:t>
            </a:r>
            <a:r>
              <a:rPr lang="en-US" sz="9600" dirty="0">
                <a:solidFill>
                  <a:srgbClr val="FF0000"/>
                </a:solidFill>
              </a:rPr>
              <a:t>Anthony Perkins</a:t>
            </a:r>
          </a:p>
          <a:p>
            <a:pPr marL="0" indent="0">
              <a:buNone/>
            </a:pPr>
            <a:r>
              <a:rPr lang="en-US" sz="9600" dirty="0"/>
              <a:t>3.  What type of airplane appears in “Dr.. Strangelove”? </a:t>
            </a:r>
            <a:r>
              <a:rPr lang="en-US" sz="9600" dirty="0">
                <a:solidFill>
                  <a:srgbClr val="FF0000"/>
                </a:solidFill>
              </a:rPr>
              <a:t>Boeing B-52</a:t>
            </a:r>
          </a:p>
          <a:p>
            <a:pPr marL="0" indent="0">
              <a:buNone/>
            </a:pPr>
            <a:r>
              <a:rPr lang="en-US" sz="9600" dirty="0"/>
              <a:t>4.  Who directed “Easy Rider” (Hint: He was in it) ? </a:t>
            </a:r>
            <a:r>
              <a:rPr lang="en-US" sz="9600" dirty="0">
                <a:solidFill>
                  <a:srgbClr val="FF0000"/>
                </a:solidFill>
              </a:rPr>
              <a:t>Dennis Hopper</a:t>
            </a:r>
          </a:p>
          <a:p>
            <a:pPr marL="0" indent="0">
              <a:buNone/>
            </a:pPr>
            <a:r>
              <a:rPr lang="en-US" sz="9600" dirty="0"/>
              <a:t>5.  In what year did the Woodstock Festival take place? </a:t>
            </a:r>
            <a:r>
              <a:rPr lang="en-US" sz="9600" dirty="0">
                <a:solidFill>
                  <a:srgbClr val="FF0000"/>
                </a:solidFill>
              </a:rPr>
              <a:t>1969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48764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32FB5-4390-27B0-0C64-6AC817933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E2FAC-A4A7-3B05-B194-D839243C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9B21D-ED59-8EAA-BFB5-A35B4BAFC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7036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6.  Who leaked the Pentagon papers? </a:t>
            </a:r>
            <a:r>
              <a:rPr lang="en-US" sz="9600" dirty="0">
                <a:solidFill>
                  <a:srgbClr val="FF0000"/>
                </a:solidFill>
              </a:rPr>
              <a:t>Daniel Ellsberg</a:t>
            </a:r>
          </a:p>
          <a:p>
            <a:pPr marL="0" indent="0">
              <a:buNone/>
            </a:pPr>
            <a:r>
              <a:rPr lang="en-US" sz="9600" dirty="0"/>
              <a:t>7.  Which Olympic athlete set a record of 7 gold medals in 1972? </a:t>
            </a:r>
            <a:r>
              <a:rPr lang="en-US" sz="9600" dirty="0">
                <a:solidFill>
                  <a:srgbClr val="FF0000"/>
                </a:solidFill>
              </a:rPr>
              <a:t>Mark Spitz</a:t>
            </a:r>
          </a:p>
          <a:p>
            <a:pPr marL="0" indent="0">
              <a:buNone/>
            </a:pPr>
            <a:r>
              <a:rPr lang="en-US" sz="9600" dirty="0"/>
              <a:t>8.  Who was the first member of the Negro League inducted in the Baseball Hall of Fame? – </a:t>
            </a:r>
            <a:r>
              <a:rPr lang="en-US" sz="9600" dirty="0">
                <a:solidFill>
                  <a:srgbClr val="FF0000"/>
                </a:solidFill>
              </a:rPr>
              <a:t>Leroy “Stachel” Page</a:t>
            </a:r>
          </a:p>
          <a:p>
            <a:pPr marL="0" indent="0">
              <a:buNone/>
            </a:pPr>
            <a:r>
              <a:rPr lang="en-US" sz="9600" dirty="0"/>
              <a:t>9.  Which two horses won the back-to-back Triple Crown in 1977 and 1978?</a:t>
            </a:r>
          </a:p>
          <a:p>
            <a:pPr marL="0" indent="0">
              <a:buNone/>
            </a:pPr>
            <a:r>
              <a:rPr lang="en-US" sz="9600" dirty="0">
                <a:solidFill>
                  <a:srgbClr val="FF0000"/>
                </a:solidFill>
              </a:rPr>
              <a:t>Seattle Slew (1977) and Affirmed (1978)</a:t>
            </a:r>
          </a:p>
          <a:p>
            <a:pPr marL="0" indent="0">
              <a:buNone/>
            </a:pPr>
            <a:r>
              <a:rPr lang="en-US" sz="9600" dirty="0"/>
              <a:t>10.  What was the miracle catch Franco Harris made in the AFC Championship game called? – </a:t>
            </a:r>
            <a:r>
              <a:rPr lang="en-US" sz="9600" dirty="0">
                <a:solidFill>
                  <a:srgbClr val="FF0000"/>
                </a:solidFill>
              </a:rPr>
              <a:t>Immaculate Reception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3507169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DAA3C-B3F0-035E-444C-908A87126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4E0E-350C-6099-5B68-DA5FE6E69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7B872-5DC8-4CB8-989A-A3F265701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11.  Which Saturday morning TV series taught kids about math, grammar, government and more? </a:t>
            </a:r>
            <a:r>
              <a:rPr lang="en-US" sz="9600" dirty="0">
                <a:solidFill>
                  <a:srgbClr val="FF0000"/>
                </a:solidFill>
              </a:rPr>
              <a:t>School House Rock</a:t>
            </a:r>
          </a:p>
          <a:p>
            <a:pPr marL="0" indent="0">
              <a:buNone/>
            </a:pPr>
            <a:r>
              <a:rPr lang="en-US" sz="9600" dirty="0"/>
              <a:t>12.  What was the character name of Herve </a:t>
            </a:r>
            <a:r>
              <a:rPr lang="en-US" sz="9600" dirty="0" err="1"/>
              <a:t>Villechaize</a:t>
            </a:r>
            <a:r>
              <a:rPr lang="en-US" sz="9600" dirty="0"/>
              <a:t> on “Fantasy Island”? </a:t>
            </a:r>
            <a:r>
              <a:rPr lang="en-US" sz="9600" dirty="0">
                <a:solidFill>
                  <a:srgbClr val="FF0000"/>
                </a:solidFill>
              </a:rPr>
              <a:t>Tattoo</a:t>
            </a:r>
          </a:p>
          <a:p>
            <a:pPr marL="0" indent="0">
              <a:buNone/>
            </a:pPr>
            <a:r>
              <a:rPr lang="en-US" sz="9600" dirty="0"/>
              <a:t>13.  Who created The </a:t>
            </a:r>
            <a:r>
              <a:rPr lang="en-US" sz="9600" dirty="0" err="1"/>
              <a:t>Muppetts</a:t>
            </a:r>
            <a:r>
              <a:rPr lang="en-US" sz="9600" dirty="0"/>
              <a:t>? </a:t>
            </a:r>
            <a:r>
              <a:rPr lang="en-US" sz="9600" dirty="0">
                <a:solidFill>
                  <a:srgbClr val="FF0000"/>
                </a:solidFill>
              </a:rPr>
              <a:t>Jim Henson</a:t>
            </a:r>
          </a:p>
          <a:p>
            <a:pPr marL="0" indent="0">
              <a:buNone/>
            </a:pPr>
            <a:r>
              <a:rPr lang="en-US" sz="9600" dirty="0"/>
              <a:t>14.  Which space shuttle was launched in 1981? </a:t>
            </a:r>
            <a:r>
              <a:rPr lang="en-US" sz="9600" dirty="0">
                <a:solidFill>
                  <a:srgbClr val="FF0000"/>
                </a:solidFill>
              </a:rPr>
              <a:t>Columbia</a:t>
            </a:r>
          </a:p>
          <a:p>
            <a:pPr marL="0" indent="0">
              <a:buNone/>
            </a:pPr>
            <a:r>
              <a:rPr lang="en-US" sz="9600" dirty="0"/>
              <a:t>15.  What was discovered in the North Atlantic in September 1985?-</a:t>
            </a:r>
            <a:r>
              <a:rPr lang="en-US" sz="9600" dirty="0">
                <a:solidFill>
                  <a:srgbClr val="FF0000"/>
                </a:solidFill>
              </a:rPr>
              <a:t>Titanic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317949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158D8-E9B5-079E-C548-7C966CBED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2E1B1-5436-D0D0-FF66-2DA06922C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1.  What state has the northernmost latitude in the contiguous states?</a:t>
            </a:r>
          </a:p>
          <a:p>
            <a:pPr marL="0" indent="0">
              <a:buNone/>
            </a:pPr>
            <a:r>
              <a:rPr lang="en-US" sz="9600" dirty="0"/>
              <a:t>2.  What three crops, when planted together, as known as the “Three Sisters”?</a:t>
            </a:r>
          </a:p>
          <a:p>
            <a:pPr marL="0" indent="0">
              <a:buNone/>
            </a:pPr>
            <a:r>
              <a:rPr lang="en-US" sz="9600" dirty="0"/>
              <a:t>3.  How far is is from the pitcher’s mound to home plate?</a:t>
            </a:r>
          </a:p>
          <a:p>
            <a:pPr marL="0" indent="0">
              <a:buNone/>
            </a:pPr>
            <a:r>
              <a:rPr lang="en-US" sz="9600" dirty="0"/>
              <a:t>4.  What is the name of the oldest commissioned warship still afloat?</a:t>
            </a:r>
          </a:p>
          <a:p>
            <a:pPr marL="0" indent="0">
              <a:buNone/>
            </a:pPr>
            <a:r>
              <a:rPr lang="en-US" sz="9600" dirty="0"/>
              <a:t>5.  What is the most abundant element in the universe?</a:t>
            </a:r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591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A7942-466E-732F-AAB3-652889ED29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B1EBB-63CA-CA8C-301A-87AB2624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9CBEC-9A3D-F2AC-50F0-49F807D17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57249" cy="403774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16.  What led to the boycott of the 1980 Summer Olympics? </a:t>
            </a:r>
            <a:r>
              <a:rPr lang="en-US" sz="9600" dirty="0">
                <a:solidFill>
                  <a:srgbClr val="FF0000"/>
                </a:solidFill>
              </a:rPr>
              <a:t>Soviet Invasion of Afghanistan</a:t>
            </a:r>
          </a:p>
          <a:p>
            <a:pPr marL="0" indent="0">
              <a:buNone/>
            </a:pPr>
            <a:r>
              <a:rPr lang="en-US" sz="9600" dirty="0"/>
              <a:t>17.  The top selling </a:t>
            </a:r>
            <a:r>
              <a:rPr lang="en-US" sz="9600" dirty="0" err="1"/>
              <a:t>ablum</a:t>
            </a:r>
            <a:r>
              <a:rPr lang="en-US" sz="9600" dirty="0"/>
              <a:t> of all time was released in 1982.  What was it? </a:t>
            </a:r>
            <a:r>
              <a:rPr lang="en-US" sz="9600" dirty="0">
                <a:solidFill>
                  <a:srgbClr val="FF0000"/>
                </a:solidFill>
              </a:rPr>
              <a:t>Thriller</a:t>
            </a:r>
          </a:p>
          <a:p>
            <a:pPr marL="0" indent="0">
              <a:buNone/>
            </a:pPr>
            <a:r>
              <a:rPr lang="en-US" sz="9600" dirty="0"/>
              <a:t>18. Who shot JR? </a:t>
            </a:r>
            <a:r>
              <a:rPr lang="en-US" sz="9600" dirty="0">
                <a:solidFill>
                  <a:srgbClr val="FF0000"/>
                </a:solidFill>
              </a:rPr>
              <a:t>Kristin Shepard</a:t>
            </a:r>
          </a:p>
          <a:p>
            <a:pPr marL="0" indent="0">
              <a:buNone/>
            </a:pPr>
            <a:r>
              <a:rPr lang="en-US" sz="9600" dirty="0"/>
              <a:t>19.  What was the 80s term for highly-paid baby boomers with expensive tastes? </a:t>
            </a:r>
            <a:r>
              <a:rPr lang="en-US" sz="9600" dirty="0">
                <a:solidFill>
                  <a:srgbClr val="FF0000"/>
                </a:solidFill>
              </a:rPr>
              <a:t>Yuppies</a:t>
            </a:r>
          </a:p>
          <a:p>
            <a:pPr marL="0" indent="0">
              <a:buNone/>
            </a:pPr>
            <a:r>
              <a:rPr lang="en-US" sz="9600" dirty="0"/>
              <a:t>20.  What was the most-viewed  TV episode ever aired on February 281983? </a:t>
            </a:r>
            <a:r>
              <a:rPr lang="en-US" sz="9600" dirty="0">
                <a:solidFill>
                  <a:srgbClr val="FF0000"/>
                </a:solidFill>
              </a:rPr>
              <a:t>Final episode of MASH</a:t>
            </a:r>
          </a:p>
          <a:p>
            <a:pPr marL="0" indent="0">
              <a:buNone/>
            </a:pPr>
            <a:endParaRPr lang="en-US" sz="9600" dirty="0"/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150893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7E5A2-679F-A437-09E8-25B282417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39D03-CF6F-ABD2-9B35-B978E6BE3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1D239-E561-004D-AD1C-DB7298FE9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6.  Who said “Well done is better than well said”?</a:t>
            </a:r>
          </a:p>
          <a:p>
            <a:pPr marL="0" indent="0">
              <a:buNone/>
            </a:pPr>
            <a:r>
              <a:rPr lang="en-US" sz="9600" dirty="0"/>
              <a:t>7.  What movie ends with the line “Well, nobody’s perfect”?</a:t>
            </a:r>
          </a:p>
          <a:p>
            <a:pPr marL="0" indent="0">
              <a:buNone/>
            </a:pPr>
            <a:r>
              <a:rPr lang="en-US" sz="9600" dirty="0"/>
              <a:t>8.  What was the name of the very first Saturday morning cartoon?</a:t>
            </a:r>
          </a:p>
          <a:p>
            <a:pPr marL="0" indent="0">
              <a:buNone/>
            </a:pPr>
            <a:r>
              <a:rPr lang="en-US" sz="9600" dirty="0"/>
              <a:t>9.  What do you add to a martini to make it wet or dry?</a:t>
            </a:r>
          </a:p>
          <a:p>
            <a:pPr marL="0" indent="0">
              <a:buNone/>
            </a:pPr>
            <a:r>
              <a:rPr lang="en-US" sz="9600" dirty="0"/>
              <a:t>10.  What airline did Northwest Airlines merge with in 2010?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334285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1A33F-7A00-297B-A293-CA4E983873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E35E-0174-81DB-ED21-0BE505AA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ECFCB-98EC-27C0-BA2F-330C9B7A5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11.  What year did Disneyland open?</a:t>
            </a:r>
          </a:p>
          <a:p>
            <a:pPr marL="0" indent="0">
              <a:buNone/>
            </a:pPr>
            <a:r>
              <a:rPr lang="en-US" sz="9600" dirty="0"/>
              <a:t>12. Senator Joseph McCarthy represented what state?</a:t>
            </a:r>
          </a:p>
          <a:p>
            <a:pPr marL="0" indent="0">
              <a:buNone/>
            </a:pPr>
            <a:r>
              <a:rPr lang="en-US" sz="9600" dirty="0"/>
              <a:t>13.  What singer sang “Sixteen Tons”?</a:t>
            </a:r>
          </a:p>
          <a:p>
            <a:pPr marL="0" indent="0">
              <a:buNone/>
            </a:pPr>
            <a:r>
              <a:rPr lang="en-US" sz="9600" dirty="0"/>
              <a:t>14.  What smoky-voiced singer sang “Too Young” in 1951?</a:t>
            </a:r>
          </a:p>
          <a:p>
            <a:pPr marL="0" indent="0">
              <a:buNone/>
            </a:pPr>
            <a:r>
              <a:rPr lang="en-US" sz="9600" dirty="0"/>
              <a:t>15.  Who recorded “Rock Around the Clock” in 1955?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66262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B7BE8-CE79-4F79-FCB3-02A4E6BAC8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5031-E32C-2884-1F8C-A062426CD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6D8C7-A486-A034-59F4-BD97803D6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16.  What TV game show started in 1965 and is still running today?</a:t>
            </a:r>
          </a:p>
          <a:p>
            <a:pPr marL="0" indent="0">
              <a:buNone/>
            </a:pPr>
            <a:r>
              <a:rPr lang="en-US" sz="9600" dirty="0"/>
              <a:t>17.  What famous cowboy of the 1950s was really named Leonard Slye?</a:t>
            </a:r>
          </a:p>
          <a:p>
            <a:pPr marL="0" indent="0">
              <a:buNone/>
            </a:pPr>
            <a:r>
              <a:rPr lang="en-US" sz="9600" dirty="0"/>
              <a:t>18.  Who was the first African-American named to the Supreme Court in 1967?</a:t>
            </a:r>
          </a:p>
          <a:p>
            <a:pPr marL="0" indent="0">
              <a:buNone/>
            </a:pPr>
            <a:r>
              <a:rPr lang="en-US" sz="9600" dirty="0"/>
              <a:t>19.  What new type of telephone was invented in 1963?</a:t>
            </a:r>
          </a:p>
          <a:p>
            <a:pPr marL="0" indent="0">
              <a:buNone/>
            </a:pPr>
            <a:r>
              <a:rPr lang="en-US" sz="9600" dirty="0"/>
              <a:t>20.  What iconic anti-war novel did Joseph Heller publish in 1961?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2213724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D73FD-FA99-D4F0-042D-4B14C6127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1EC33-8E03-5F61-9AD7-A2CADD8060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SIR Branch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ED6250-DD38-B2B7-9C9E-232450D580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Trivia Quiz – Round 1 Answers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27DF5C-27A4-98BE-4FA5-3215FB65E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582" y="408590"/>
            <a:ext cx="19050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737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593D6-3E57-6D8B-03D2-4348422D4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B9C2B-D8F9-5224-56C9-C609B508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B10C7-0264-E1B0-21A8-C1CEEEFEB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1.  What state has the northernmost latitude in the contiguous states? - </a:t>
            </a:r>
            <a:r>
              <a:rPr lang="en-US" sz="9600" dirty="0">
                <a:solidFill>
                  <a:srgbClr val="FF0000"/>
                </a:solidFill>
              </a:rPr>
              <a:t>Minnesota</a:t>
            </a:r>
          </a:p>
          <a:p>
            <a:pPr marL="0" indent="0">
              <a:buNone/>
            </a:pPr>
            <a:r>
              <a:rPr lang="en-US" sz="9600" dirty="0"/>
              <a:t>2.  What three crops, when planted together, as known as the “Three Sisters”? – </a:t>
            </a:r>
            <a:r>
              <a:rPr lang="en-US" sz="9600" dirty="0">
                <a:solidFill>
                  <a:srgbClr val="FF0000"/>
                </a:solidFill>
              </a:rPr>
              <a:t>Corm, Beans and Squash</a:t>
            </a:r>
          </a:p>
          <a:p>
            <a:pPr marL="0" indent="0">
              <a:buNone/>
            </a:pPr>
            <a:r>
              <a:rPr lang="en-US" sz="9600" dirty="0"/>
              <a:t>3.  How far is is from the pitcher’s mound to home plate? – </a:t>
            </a:r>
            <a:r>
              <a:rPr lang="en-US" sz="9600" dirty="0">
                <a:solidFill>
                  <a:srgbClr val="FF0000"/>
                </a:solidFill>
              </a:rPr>
              <a:t>60 feet, 6 inches</a:t>
            </a:r>
          </a:p>
          <a:p>
            <a:pPr marL="0" indent="0">
              <a:buNone/>
            </a:pPr>
            <a:r>
              <a:rPr lang="en-US" sz="9600" dirty="0"/>
              <a:t>4.  What is the name of the oldest commissioned warship still afloat? –</a:t>
            </a:r>
            <a:r>
              <a:rPr lang="en-US" sz="9600" dirty="0">
                <a:solidFill>
                  <a:srgbClr val="FF0000"/>
                </a:solidFill>
              </a:rPr>
              <a:t>US Constitution</a:t>
            </a:r>
          </a:p>
          <a:p>
            <a:pPr marL="0" indent="0">
              <a:buNone/>
            </a:pPr>
            <a:r>
              <a:rPr lang="en-US" sz="9600" dirty="0"/>
              <a:t>5.  What is the most abundant element in the universe? - </a:t>
            </a:r>
            <a:r>
              <a:rPr lang="en-US" sz="9600" dirty="0">
                <a:solidFill>
                  <a:srgbClr val="FF0000"/>
                </a:solidFill>
              </a:rPr>
              <a:t>Hydrogen</a:t>
            </a:r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7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02C9A7-E399-309E-4ACB-CDC79B294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8A0B-309B-BA6D-86B7-57A3A9E44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6D270-B7F2-7CA3-2CE4-D33B52B16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6.  Who said “Well done is better than well said”? – </a:t>
            </a:r>
            <a:r>
              <a:rPr lang="en-US" sz="9600" dirty="0">
                <a:solidFill>
                  <a:srgbClr val="FF0000"/>
                </a:solidFill>
              </a:rPr>
              <a:t>Benjamin Franklin</a:t>
            </a:r>
          </a:p>
          <a:p>
            <a:pPr marL="0" indent="0">
              <a:buNone/>
            </a:pPr>
            <a:r>
              <a:rPr lang="en-US" sz="9600" dirty="0"/>
              <a:t>7.  What movie ends with the line “Well, nobody’s perfect”? – “</a:t>
            </a:r>
            <a:r>
              <a:rPr lang="en-US" sz="9600" dirty="0">
                <a:solidFill>
                  <a:srgbClr val="FF0000"/>
                </a:solidFill>
              </a:rPr>
              <a:t>Some Like it Hot”</a:t>
            </a:r>
          </a:p>
          <a:p>
            <a:pPr marL="0" indent="0">
              <a:buNone/>
            </a:pPr>
            <a:r>
              <a:rPr lang="en-US" sz="9600" dirty="0"/>
              <a:t>8.  What was the name of the very first Saturday morning cartoon? </a:t>
            </a:r>
            <a:r>
              <a:rPr lang="en-US" sz="9600" dirty="0">
                <a:solidFill>
                  <a:srgbClr val="FF0000"/>
                </a:solidFill>
              </a:rPr>
              <a:t>Crusader Rabbit</a:t>
            </a:r>
          </a:p>
          <a:p>
            <a:pPr marL="0" indent="0">
              <a:buNone/>
            </a:pPr>
            <a:r>
              <a:rPr lang="en-US" sz="9600" dirty="0"/>
              <a:t>9.  What do you add to a martini to make it wet or day? - </a:t>
            </a:r>
            <a:r>
              <a:rPr lang="en-US" sz="9600" dirty="0">
                <a:solidFill>
                  <a:srgbClr val="FF0000"/>
                </a:solidFill>
              </a:rPr>
              <a:t>Vermouth</a:t>
            </a:r>
          </a:p>
          <a:p>
            <a:pPr marL="0" indent="0">
              <a:buNone/>
            </a:pPr>
            <a:r>
              <a:rPr lang="en-US" sz="9600" dirty="0"/>
              <a:t>10.  What airline did Northwest Airlines merge with in 2010? - </a:t>
            </a:r>
            <a:r>
              <a:rPr lang="en-US" sz="9600" dirty="0">
                <a:solidFill>
                  <a:srgbClr val="FF0000"/>
                </a:solidFill>
              </a:rPr>
              <a:t>Delta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4278910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824E57-4012-C962-8499-B303D87D5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3D1CE-D670-A499-0A3C-407D51D8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4193D-5584-EC55-F804-CC43B28DA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9600" dirty="0"/>
              <a:t>11.  What year did Disneyland open? - </a:t>
            </a:r>
            <a:r>
              <a:rPr lang="en-US" sz="9600" dirty="0">
                <a:solidFill>
                  <a:srgbClr val="FF0000"/>
                </a:solidFill>
              </a:rPr>
              <a:t>1955</a:t>
            </a:r>
          </a:p>
          <a:p>
            <a:pPr marL="0" indent="0">
              <a:buNone/>
            </a:pPr>
            <a:r>
              <a:rPr lang="en-US" sz="9600" dirty="0"/>
              <a:t>12. Senator Joseph McCarthy represented what state? - </a:t>
            </a:r>
            <a:r>
              <a:rPr lang="en-US" sz="9600" dirty="0">
                <a:solidFill>
                  <a:srgbClr val="FF0000"/>
                </a:solidFill>
              </a:rPr>
              <a:t>Wisconsin</a:t>
            </a:r>
          </a:p>
          <a:p>
            <a:pPr marL="0" indent="0">
              <a:buNone/>
            </a:pPr>
            <a:r>
              <a:rPr lang="en-US" sz="9600" dirty="0"/>
              <a:t>13.  What singer sang “Sixteen Tons”? – </a:t>
            </a:r>
            <a:r>
              <a:rPr lang="en-US" sz="9600" dirty="0">
                <a:solidFill>
                  <a:srgbClr val="FF0000"/>
                </a:solidFill>
              </a:rPr>
              <a:t>Tennessee Earnie Ford</a:t>
            </a:r>
          </a:p>
          <a:p>
            <a:pPr marL="0" indent="0">
              <a:buNone/>
            </a:pPr>
            <a:r>
              <a:rPr lang="en-US" sz="9600" dirty="0"/>
              <a:t>14.  What smoky-voiced singer sang “Too Young” in 1951? – </a:t>
            </a:r>
            <a:r>
              <a:rPr lang="en-US" sz="9600" dirty="0">
                <a:solidFill>
                  <a:srgbClr val="FF0000"/>
                </a:solidFill>
              </a:rPr>
              <a:t>Nat King Cole</a:t>
            </a:r>
          </a:p>
          <a:p>
            <a:pPr marL="0" indent="0">
              <a:buNone/>
            </a:pPr>
            <a:r>
              <a:rPr lang="en-US" sz="9600" dirty="0"/>
              <a:t>15.  Who recorded “Rock Around the Clock” in 1955? – </a:t>
            </a:r>
            <a:r>
              <a:rPr lang="en-US" sz="9600" dirty="0">
                <a:solidFill>
                  <a:srgbClr val="FF0000"/>
                </a:solidFill>
              </a:rPr>
              <a:t>Buddy Holly and the Crickets</a:t>
            </a:r>
          </a:p>
          <a:p>
            <a:endParaRPr lang="en-US" sz="3600" dirty="0"/>
          </a:p>
          <a:p>
            <a:r>
              <a:rPr lang="en-US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21708905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98</TotalTime>
  <Words>1257</Words>
  <Application>Microsoft Macintosh PowerPoint</Application>
  <PresentationFormat>Widescreen</PresentationFormat>
  <Paragraphs>134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Gill Sans MT</vt:lpstr>
      <vt:lpstr>Gallery</vt:lpstr>
      <vt:lpstr>SIR Branch 5</vt:lpstr>
      <vt:lpstr>Round 1</vt:lpstr>
      <vt:lpstr>Round 1</vt:lpstr>
      <vt:lpstr>Round 1</vt:lpstr>
      <vt:lpstr>Round 1</vt:lpstr>
      <vt:lpstr>SIR Branch 5</vt:lpstr>
      <vt:lpstr>Round 1</vt:lpstr>
      <vt:lpstr>Round 1</vt:lpstr>
      <vt:lpstr>Round 1</vt:lpstr>
      <vt:lpstr>Round 1</vt:lpstr>
      <vt:lpstr>SIR Branch 5</vt:lpstr>
      <vt:lpstr>Round 2</vt:lpstr>
      <vt:lpstr>Round 2</vt:lpstr>
      <vt:lpstr>Round 2</vt:lpstr>
      <vt:lpstr>Round 2</vt:lpstr>
      <vt:lpstr>SIR Branch 5</vt:lpstr>
      <vt:lpstr>Round 2</vt:lpstr>
      <vt:lpstr>Round 2</vt:lpstr>
      <vt:lpstr>Round 2</vt:lpstr>
      <vt:lpstr>Round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Hornberger</dc:creator>
  <cp:lastModifiedBy>John Hornberger</cp:lastModifiedBy>
  <cp:revision>19</cp:revision>
  <dcterms:created xsi:type="dcterms:W3CDTF">2025-05-27T21:28:14Z</dcterms:created>
  <dcterms:modified xsi:type="dcterms:W3CDTF">2025-05-27T23:06:44Z</dcterms:modified>
</cp:coreProperties>
</file>